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66" r:id="rId5"/>
    <p:sldId id="278" r:id="rId6"/>
    <p:sldId id="294" r:id="rId7"/>
    <p:sldId id="279" r:id="rId8"/>
    <p:sldId id="287" r:id="rId9"/>
    <p:sldId id="280" r:id="rId10"/>
    <p:sldId id="281" r:id="rId11"/>
    <p:sldId id="282" r:id="rId12"/>
    <p:sldId id="283" r:id="rId13"/>
    <p:sldId id="284" r:id="rId14"/>
    <p:sldId id="288" r:id="rId15"/>
    <p:sldId id="293" r:id="rId16"/>
    <p:sldId id="270" r:id="rId17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átics Dániel" initials="MD" lastIdx="1" clrIdx="0">
    <p:extLst>
      <p:ext uri="{19B8F6BF-5375-455C-9EA6-DF929625EA0E}">
        <p15:presenceInfo xmlns:p15="http://schemas.microsoft.com/office/powerpoint/2012/main" userId="Mátics Dáni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601B5DE-2276-43FE-B938-F5A912A1EF83}" type="datetime1">
              <a:rPr lang="hu-HU" smtClean="0"/>
              <a:t>2022. 05. 12.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A1FAA5-2D2D-4352-A7F5-5423D6686005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350456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71AC3-4C08-44A2-AE42-03215E2E31A2}" type="datetime1">
              <a:rPr lang="hu-HU" smtClean="0"/>
              <a:pPr/>
              <a:t>2022. 05. 12.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7D4AFE6-52F8-436F-9DAC-607E2BE5A99D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3635631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42068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hu-HU" smtClean="0"/>
              <a:t>10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69081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hu-HU" smtClean="0"/>
              <a:t>11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63259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hu-HU" smtClean="0"/>
              <a:t>12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49549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hu-HU" smtClean="0"/>
              <a:t>13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66840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hu-HU" smtClean="0"/>
              <a:t>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92266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hu-HU" smtClean="0"/>
              <a:t>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23819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hu-HU" smtClean="0"/>
              <a:t>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09129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hu-HU" smtClean="0"/>
              <a:t>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25937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hu-HU" smtClean="0"/>
              <a:t>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11031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hu-HU" smtClean="0"/>
              <a:t>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744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hu-HU" smtClean="0"/>
              <a:t>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29088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hu-HU" smtClean="0"/>
              <a:t>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230545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rtlCol="0"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hu-HU" noProof="0"/>
              <a:t>Kattintson ide az alcím mintájának szerkesztéséhez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BFD37F-B0B7-4D3F-A12C-4C1F43A1C564}" type="datetime1">
              <a:rPr lang="hu-HU" noProof="0" smtClean="0"/>
              <a:t>2022. 05. 12.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cxnSp>
        <p:nvCxnSpPr>
          <p:cNvPr id="16" name="Egyenes összekötő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gyenes összekötő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gyenes összekötő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gyenes összekötő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zéles 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17" name="Kép helyőrzője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16" name="Szöveg helye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rtlCol="0"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1FAB5C-46A6-4A10-9242-1E89C7E2E006}" type="datetime1">
              <a:rPr lang="hu-HU" noProof="0" smtClean="0"/>
              <a:t>2022. 05. 12.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felir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rtlCol="0" anchor="ctr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4B953C-AE3D-4629-96EA-F1FDF0D03A6C}" type="datetime1">
              <a:rPr lang="hu-HU" noProof="0" smtClean="0"/>
              <a:t>2022. 05. 12.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10" name="Szöveg helye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D776A1-6807-4D83-8FFA-444D83CF6348}" type="datetime1">
              <a:rPr lang="hu-HU" noProof="0" smtClean="0"/>
              <a:t>2022. 05. 12.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14" name="Szövegdoboz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hu-HU" sz="8000" noProof="0" dirty="0">
                <a:solidFill>
                  <a:schemeClr val="tx1"/>
                </a:solidFill>
                <a:effectLst/>
              </a:rPr>
              <a:t>„</a:t>
            </a:r>
          </a:p>
        </p:txBody>
      </p:sp>
      <p:sp>
        <p:nvSpPr>
          <p:cNvPr id="15" name="Szövegdoboz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 rtl="0"/>
            <a:r>
              <a:rPr lang="hu-HU" sz="80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j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rtlCol="0" anchor="b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C372A2-B449-49B8-9296-2CEB9F59E26D}" type="datetime1">
              <a:rPr lang="hu-HU" noProof="0" smtClean="0"/>
              <a:t>2022. 05. 12.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jegy – idéz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10" name="Szöveg helye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hu-HU" noProof="0"/>
              <a:t>Mintaszöveg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7935E4-5397-4EBA-B78E-EA7A287FE817}" type="datetime1">
              <a:rPr lang="hu-HU" noProof="0" smtClean="0"/>
              <a:t>2022. 05. 12.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11" name="Szövegdoboz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hu-HU" sz="8000" noProof="0" dirty="0">
                <a:solidFill>
                  <a:schemeClr val="tx1"/>
                </a:solidFill>
                <a:effectLst/>
              </a:rPr>
              <a:t>„</a:t>
            </a:r>
          </a:p>
        </p:txBody>
      </p:sp>
      <p:sp>
        <p:nvSpPr>
          <p:cNvPr id="12" name="Szövegdoboz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 rtl="0"/>
            <a:r>
              <a:rPr lang="hu-HU" sz="80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10" name="Szöveg helye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hu-HU" noProof="0"/>
              <a:t>Mintaszöveg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CDF00A-1CF8-490A-87C6-184AEC324F94}" type="datetime1">
              <a:rPr lang="hu-HU" noProof="0" smtClean="0"/>
              <a:t>2022. 05. 12.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535D98-35EC-4F99-A036-CD0D3EB3F383}" type="datetime1">
              <a:rPr lang="hu-HU" noProof="0" smtClean="0"/>
              <a:t>2022. 05. 12.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rtlCol="0" anchor="t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F746EF-7290-4796-8E96-C4CFC9D50209}" type="datetime1">
              <a:rPr lang="hu-HU" noProof="0" smtClean="0"/>
              <a:t>2022. 05. 12.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 anchor="ctr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15143B-F14D-46B3-9FFD-F06F469D7737}" type="datetime1">
              <a:rPr lang="hu-HU" noProof="0" smtClean="0"/>
              <a:t>2022. 05. 12.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rtlCol="0" anchor="b">
            <a:normAutofit/>
          </a:bodyPr>
          <a:lstStyle>
            <a:lvl1pPr algn="l">
              <a:defRPr sz="3600" b="0" cap="all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93A505-FF2E-4315-BFAE-4D0509B33D81}" type="datetime1">
              <a:rPr lang="hu-HU" noProof="0" smtClean="0"/>
              <a:t>2022. 05. 12.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854C73-301C-470C-ABA8-52DC65EEB26F}" type="datetime1">
              <a:rPr lang="hu-HU" noProof="0" smtClean="0"/>
              <a:t>2022. 05. 12.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rtlCol="0" anchor="t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rtlCol="0" anchor="t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08089F-1987-490F-82D6-EA4D82BB66D3}" type="datetime1">
              <a:rPr lang="hu-HU" noProof="0" smtClean="0"/>
              <a:t>2022. 05. 12.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CA1AC49-1FC7-4AE5-88D1-0FDFF2EA04D9}" type="datetime1">
              <a:rPr lang="hu-HU" noProof="0" smtClean="0"/>
              <a:t>2022. 05. 12.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26C747-0682-4306-8809-A23FEDD733B1}" type="datetime1">
              <a:rPr lang="hu-HU" noProof="0" smtClean="0"/>
              <a:t>2022. 05. 12.</a:t>
            </a:fld>
            <a:endParaRPr lang="hu-HU" noProof="0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91AA06-9FF4-4906-81C9-16AA131369A1}" type="datetime1">
              <a:rPr lang="hu-HU" noProof="0" smtClean="0"/>
              <a:t>2022. 05. 12.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14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27155C-F347-477B-AD22-C30572A47027}" type="datetime1">
              <a:rPr lang="hu-HU" noProof="0" smtClean="0"/>
              <a:t>2022. 05. 12.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Csoport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Egyenes összekötő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gyenes összekötő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gyenes összekötő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Egyenes összekötő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gyenes összekötő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hu-HU" noProof="0" dirty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fld id="{A3FB1A88-AA1E-4142-95B8-0282B29BE5F3}" type="datetime1">
              <a:rPr lang="hu-HU" noProof="0" smtClean="0"/>
              <a:t>2022. 05. 12.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Téglalap 28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CD85834-55D9-470E-9834-623384F24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9418" b="6313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DD812CC5-3F64-4837-AE94-66C400A32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rtlCol="0">
            <a:normAutofit/>
          </a:bodyPr>
          <a:lstStyle/>
          <a:p>
            <a:r>
              <a:rPr lang="hu-HU" cap="none" dirty="0"/>
              <a:t>NavIPARI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50012D5-B732-49FA-8D2C-A5C52B364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765100" cy="1947333"/>
          </a:xfrm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bg2">
                    <a:lumMod val="20000"/>
                    <a:lumOff val="80000"/>
                  </a:schemeClr>
                </a:solidFill>
              </a:rPr>
              <a:t>Készítette: Mátics Dániel</a:t>
            </a:r>
          </a:p>
        </p:txBody>
      </p:sp>
    </p:spTree>
    <p:extLst>
      <p:ext uri="{BB962C8B-B14F-4D97-AF65-F5344CB8AC3E}">
        <p14:creationId xmlns:p14="http://schemas.microsoft.com/office/powerpoint/2010/main" val="3857310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4F4020B-BD58-413B-9283-2C8C1ABA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914400"/>
            <a:ext cx="3280974" cy="4572000"/>
          </a:xfrm>
        </p:spPr>
        <p:txBody>
          <a:bodyPr rtlCol="0" anchor="t">
            <a:normAutofit/>
          </a:bodyPr>
          <a:lstStyle/>
          <a:p>
            <a:r>
              <a:rPr lang="hu-HU" sz="2700" dirty="0"/>
              <a:t>Szerkesztőmenü</a:t>
            </a:r>
          </a:p>
        </p:txBody>
      </p:sp>
      <p:pic>
        <p:nvPicPr>
          <p:cNvPr id="6" name="Kép helye 4">
            <a:extLst>
              <a:ext uri="{FF2B5EF4-FFF2-40B4-BE49-F238E27FC236}">
                <a16:creationId xmlns:a16="http://schemas.microsoft.com/office/drawing/2014/main" id="{35D22C91-C994-4D28-C330-96E0A619AF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10263" r="78831" b="52211"/>
          <a:stretch/>
        </p:blipFill>
        <p:spPr>
          <a:xfrm>
            <a:off x="6671049" y="1728000"/>
            <a:ext cx="4068000" cy="3906175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906475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4F4020B-BD58-413B-9283-2C8C1ABA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914400"/>
            <a:ext cx="3280974" cy="4572000"/>
          </a:xfrm>
        </p:spPr>
        <p:txBody>
          <a:bodyPr rtlCol="0" anchor="t">
            <a:normAutofit/>
          </a:bodyPr>
          <a:lstStyle/>
          <a:p>
            <a:r>
              <a:rPr lang="hu-HU" sz="2700" dirty="0"/>
              <a:t>Csomópontok kezelése</a:t>
            </a:r>
          </a:p>
        </p:txBody>
      </p:sp>
      <p:pic>
        <p:nvPicPr>
          <p:cNvPr id="6" name="Kép helye 4">
            <a:extLst>
              <a:ext uri="{FF2B5EF4-FFF2-40B4-BE49-F238E27FC236}">
                <a16:creationId xmlns:a16="http://schemas.microsoft.com/office/drawing/2014/main" id="{3081F2EA-0E8A-FB39-2166-0714EAF24D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187" t="9885" r="438" b="28304"/>
          <a:stretch/>
        </p:blipFill>
        <p:spPr>
          <a:xfrm>
            <a:off x="4478320" y="3221659"/>
            <a:ext cx="6265880" cy="3310276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8" name="Kép helye 4">
            <a:extLst>
              <a:ext uri="{FF2B5EF4-FFF2-40B4-BE49-F238E27FC236}">
                <a16:creationId xmlns:a16="http://schemas.microsoft.com/office/drawing/2014/main" id="{CF31AE05-31BA-59B0-D454-BB26AEF820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123" t="16290" r="111" b="42991"/>
          <a:stretch/>
        </p:blipFill>
        <p:spPr>
          <a:xfrm>
            <a:off x="7853474" y="326067"/>
            <a:ext cx="2890726" cy="2569534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56131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4F4020B-BD58-413B-9283-2C8C1ABA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914400"/>
            <a:ext cx="3280974" cy="4572000"/>
          </a:xfrm>
        </p:spPr>
        <p:txBody>
          <a:bodyPr rtlCol="0" anchor="t">
            <a:normAutofit/>
          </a:bodyPr>
          <a:lstStyle/>
          <a:p>
            <a:r>
              <a:rPr lang="hu-HU" sz="2700" dirty="0"/>
              <a:t>Termek kezelése</a:t>
            </a:r>
          </a:p>
        </p:txBody>
      </p:sp>
      <p:pic>
        <p:nvPicPr>
          <p:cNvPr id="5" name="Kép helye 4">
            <a:extLst>
              <a:ext uri="{FF2B5EF4-FFF2-40B4-BE49-F238E27FC236}">
                <a16:creationId xmlns:a16="http://schemas.microsoft.com/office/drawing/2014/main" id="{3BE2095D-0391-9C08-A976-A726A0943A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429" t="10337" r="67" b="52615"/>
          <a:stretch/>
        </p:blipFill>
        <p:spPr>
          <a:xfrm>
            <a:off x="5410200" y="1727998"/>
            <a:ext cx="5333893" cy="4197971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734511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4F4020B-BD58-413B-9283-2C8C1ABA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914400"/>
            <a:ext cx="3280974" cy="4572000"/>
          </a:xfrm>
        </p:spPr>
        <p:txBody>
          <a:bodyPr rtlCol="0" anchor="t">
            <a:normAutofit/>
          </a:bodyPr>
          <a:lstStyle/>
          <a:p>
            <a:r>
              <a:rPr lang="hu-HU" sz="2650" dirty="0" err="1"/>
              <a:t>Tövábbfejlesztési</a:t>
            </a:r>
            <a:r>
              <a:rPr lang="hu-HU" sz="2650" dirty="0"/>
              <a:t> lehetőségek</a:t>
            </a:r>
          </a:p>
        </p:txBody>
      </p:sp>
      <p:sp>
        <p:nvSpPr>
          <p:cNvPr id="4" name="Kép helye 3">
            <a:extLst>
              <a:ext uri="{FF2B5EF4-FFF2-40B4-BE49-F238E27FC236}">
                <a16:creationId xmlns:a16="http://schemas.microsoft.com/office/drawing/2014/main" id="{FD4E1FE9-07A5-9B66-AF9E-A482ABC366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22812" y="1906437"/>
            <a:ext cx="6021388" cy="3096883"/>
          </a:xfrm>
        </p:spPr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C20CF466-0DA2-C6CA-2B71-E8CE4301A301}"/>
              </a:ext>
            </a:extLst>
          </p:cNvPr>
          <p:cNvSpPr txBox="1"/>
          <p:nvPr/>
        </p:nvSpPr>
        <p:spPr>
          <a:xfrm>
            <a:off x="4722812" y="2182505"/>
            <a:ext cx="6021388" cy="24929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2400" dirty="0"/>
              <a:t>Útirány jelölése</a:t>
            </a:r>
          </a:p>
          <a:p>
            <a:pPr marL="285750" indent="-285750"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2400" dirty="0"/>
              <a:t>Adminisztrátorok listájának szerkesztése</a:t>
            </a:r>
          </a:p>
          <a:p>
            <a:pPr marL="285750" indent="-285750"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2400" dirty="0"/>
              <a:t>Más alaprajzok feltöltése</a:t>
            </a:r>
          </a:p>
        </p:txBody>
      </p:sp>
    </p:spTree>
    <p:extLst>
      <p:ext uri="{BB962C8B-B14F-4D97-AF65-F5344CB8AC3E}">
        <p14:creationId xmlns:p14="http://schemas.microsoft.com/office/powerpoint/2010/main" val="771588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4F4020B-BD58-413B-9283-2C8C1ABA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914400"/>
            <a:ext cx="3280974" cy="4572000"/>
          </a:xfrm>
        </p:spPr>
        <p:txBody>
          <a:bodyPr rtlCol="0" anchor="t">
            <a:normAutofit/>
          </a:bodyPr>
          <a:lstStyle/>
          <a:p>
            <a:r>
              <a:rPr lang="hu-HU" sz="2700" dirty="0"/>
              <a:t>Kezdőlap</a:t>
            </a:r>
          </a:p>
        </p:txBody>
      </p:sp>
      <p:pic>
        <p:nvPicPr>
          <p:cNvPr id="5" name="Kép helye 4">
            <a:extLst>
              <a:ext uri="{FF2B5EF4-FFF2-40B4-BE49-F238E27FC236}">
                <a16:creationId xmlns:a16="http://schemas.microsoft.com/office/drawing/2014/main" id="{6BD2AFFC-EEFB-247B-763D-57FFC4C438B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l="82" t="11572" r="82" b="127"/>
          <a:stretch/>
        </p:blipFill>
        <p:spPr>
          <a:xfrm>
            <a:off x="2466975" y="1727999"/>
            <a:ext cx="8267838" cy="3960641"/>
          </a:xfrm>
        </p:spPr>
      </p:pic>
    </p:spTree>
    <p:extLst>
      <p:ext uri="{BB962C8B-B14F-4D97-AF65-F5344CB8AC3E}">
        <p14:creationId xmlns:p14="http://schemas.microsoft.com/office/powerpoint/2010/main" val="2814545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4F4020B-BD58-413B-9283-2C8C1ABA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914400"/>
            <a:ext cx="3280974" cy="4572000"/>
          </a:xfrm>
        </p:spPr>
        <p:txBody>
          <a:bodyPr rtlCol="0" anchor="t">
            <a:normAutofit/>
          </a:bodyPr>
          <a:lstStyle/>
          <a:p>
            <a:r>
              <a:rPr lang="hu-HU" sz="2700" dirty="0"/>
              <a:t>Alaprajz kezelése</a:t>
            </a:r>
          </a:p>
        </p:txBody>
      </p:sp>
      <p:pic>
        <p:nvPicPr>
          <p:cNvPr id="6" name="Kép helye 4">
            <a:extLst>
              <a:ext uri="{FF2B5EF4-FFF2-40B4-BE49-F238E27FC236}">
                <a16:creationId xmlns:a16="http://schemas.microsoft.com/office/drawing/2014/main" id="{B6FA0D4B-5ACB-4929-81B7-86536DB063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635" t="72847" r="49" b="125"/>
          <a:stretch/>
        </p:blipFill>
        <p:spPr>
          <a:xfrm>
            <a:off x="9248775" y="977037"/>
            <a:ext cx="1476000" cy="5004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99882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4F4020B-BD58-413B-9283-2C8C1ABA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914400"/>
            <a:ext cx="3280974" cy="4572000"/>
          </a:xfrm>
        </p:spPr>
        <p:txBody>
          <a:bodyPr rtlCol="0" anchor="t">
            <a:normAutofit/>
          </a:bodyPr>
          <a:lstStyle/>
          <a:p>
            <a:r>
              <a:rPr lang="hu-HU" sz="2700" dirty="0"/>
              <a:t>Útvonaltervező Menü</a:t>
            </a:r>
          </a:p>
        </p:txBody>
      </p:sp>
      <p:pic>
        <p:nvPicPr>
          <p:cNvPr id="5" name="Kép helye 4">
            <a:extLst>
              <a:ext uri="{FF2B5EF4-FFF2-40B4-BE49-F238E27FC236}">
                <a16:creationId xmlns:a16="http://schemas.microsoft.com/office/drawing/2014/main" id="{6BD2AFFC-EEFB-247B-763D-57FFC4C438B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l="1" t="9457" r="79672" b="50854"/>
          <a:stretch/>
        </p:blipFill>
        <p:spPr>
          <a:xfrm>
            <a:off x="6570662" y="1221977"/>
            <a:ext cx="4173537" cy="4414045"/>
          </a:xfrm>
        </p:spPr>
      </p:pic>
    </p:spTree>
    <p:extLst>
      <p:ext uri="{BB962C8B-B14F-4D97-AF65-F5344CB8AC3E}">
        <p14:creationId xmlns:p14="http://schemas.microsoft.com/office/powerpoint/2010/main" val="2462302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4F4020B-BD58-413B-9283-2C8C1ABA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914400"/>
            <a:ext cx="3280974" cy="4572000"/>
          </a:xfrm>
        </p:spPr>
        <p:txBody>
          <a:bodyPr rtlCol="0" anchor="t">
            <a:normAutofit/>
          </a:bodyPr>
          <a:lstStyle/>
          <a:p>
            <a:r>
              <a:rPr lang="hu-HU" sz="2700" dirty="0"/>
              <a:t>Kereső Funkció, Egyéb nevek</a:t>
            </a:r>
          </a:p>
        </p:txBody>
      </p:sp>
      <p:pic>
        <p:nvPicPr>
          <p:cNvPr id="7" name="Kép helye 4">
            <a:extLst>
              <a:ext uri="{FF2B5EF4-FFF2-40B4-BE49-F238E27FC236}">
                <a16:creationId xmlns:a16="http://schemas.microsoft.com/office/drawing/2014/main" id="{D132A61F-E5EA-3238-7EEE-427466F1D1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2" t="9743" r="79054" b="39403"/>
          <a:stretch/>
        </p:blipFill>
        <p:spPr>
          <a:xfrm>
            <a:off x="7362825" y="1208845"/>
            <a:ext cx="3381373" cy="444409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166460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4F4020B-BD58-413B-9283-2C8C1ABA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914400"/>
            <a:ext cx="3280974" cy="4572000"/>
          </a:xfrm>
        </p:spPr>
        <p:txBody>
          <a:bodyPr rtlCol="0" anchor="t">
            <a:normAutofit/>
          </a:bodyPr>
          <a:lstStyle/>
          <a:p>
            <a:r>
              <a:rPr lang="hu-HU" sz="2700" dirty="0"/>
              <a:t>Kiinduló pont, Lépcsők</a:t>
            </a:r>
          </a:p>
        </p:txBody>
      </p:sp>
      <p:pic>
        <p:nvPicPr>
          <p:cNvPr id="8" name="Kép helye 4">
            <a:extLst>
              <a:ext uri="{FF2B5EF4-FFF2-40B4-BE49-F238E27FC236}">
                <a16:creationId xmlns:a16="http://schemas.microsoft.com/office/drawing/2014/main" id="{9F1FC669-A5A7-E21D-B8B6-F80D23532D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623" t="46349" r="31439" b="22249"/>
          <a:stretch/>
        </p:blipFill>
        <p:spPr>
          <a:xfrm>
            <a:off x="5038726" y="1727998"/>
            <a:ext cx="5705474" cy="4229921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793375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4F4020B-BD58-413B-9283-2C8C1ABA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914400"/>
            <a:ext cx="3280974" cy="4572000"/>
          </a:xfrm>
        </p:spPr>
        <p:txBody>
          <a:bodyPr rtlCol="0" anchor="t">
            <a:normAutofit/>
          </a:bodyPr>
          <a:lstStyle/>
          <a:p>
            <a:r>
              <a:rPr lang="hu-HU" sz="2700" dirty="0"/>
              <a:t>Célállomás</a:t>
            </a:r>
          </a:p>
        </p:txBody>
      </p:sp>
      <p:pic>
        <p:nvPicPr>
          <p:cNvPr id="6" name="Kép helye 4">
            <a:extLst>
              <a:ext uri="{FF2B5EF4-FFF2-40B4-BE49-F238E27FC236}">
                <a16:creationId xmlns:a16="http://schemas.microsoft.com/office/drawing/2014/main" id="{E267CC44-EC4B-7E81-94A6-272D09E0D7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26" t="57864" r="50293" b="193"/>
          <a:stretch/>
        </p:blipFill>
        <p:spPr>
          <a:xfrm>
            <a:off x="3286125" y="1728000"/>
            <a:ext cx="7458075" cy="3951298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185903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4F4020B-BD58-413B-9283-2C8C1ABA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914400"/>
            <a:ext cx="3280974" cy="4572000"/>
          </a:xfrm>
        </p:spPr>
        <p:txBody>
          <a:bodyPr rtlCol="0" anchor="t">
            <a:normAutofit/>
          </a:bodyPr>
          <a:lstStyle/>
          <a:p>
            <a:r>
              <a:rPr lang="hu-HU" sz="2700" dirty="0"/>
              <a:t>adminisztrációs felület elérése</a:t>
            </a:r>
          </a:p>
        </p:txBody>
      </p:sp>
      <p:pic>
        <p:nvPicPr>
          <p:cNvPr id="6" name="Kép helye 4">
            <a:extLst>
              <a:ext uri="{FF2B5EF4-FFF2-40B4-BE49-F238E27FC236}">
                <a16:creationId xmlns:a16="http://schemas.microsoft.com/office/drawing/2014/main" id="{D1A71417-B7FC-DDB4-3CC5-DDD2CB77FC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57" t="2945" r="66960" b="77038"/>
          <a:stretch/>
        </p:blipFill>
        <p:spPr>
          <a:xfrm>
            <a:off x="2857888" y="2366174"/>
            <a:ext cx="7886312" cy="3215475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754136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4F4020B-BD58-413B-9283-2C8C1ABA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914400"/>
            <a:ext cx="3280974" cy="4572000"/>
          </a:xfrm>
        </p:spPr>
        <p:txBody>
          <a:bodyPr rtlCol="0" anchor="t">
            <a:normAutofit/>
          </a:bodyPr>
          <a:lstStyle/>
          <a:p>
            <a:r>
              <a:rPr lang="hu-HU" sz="2700" dirty="0"/>
              <a:t>Bejelentkezés</a:t>
            </a:r>
          </a:p>
        </p:txBody>
      </p:sp>
      <p:pic>
        <p:nvPicPr>
          <p:cNvPr id="6" name="Kép helye 4">
            <a:extLst>
              <a:ext uri="{FF2B5EF4-FFF2-40B4-BE49-F238E27FC236}">
                <a16:creationId xmlns:a16="http://schemas.microsoft.com/office/drawing/2014/main" id="{FB970E49-F0D7-3678-6F50-CC8CBB4178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24" t="24240" r="16502" b="15052"/>
          <a:stretch/>
        </p:blipFill>
        <p:spPr>
          <a:xfrm>
            <a:off x="3086100" y="1727999"/>
            <a:ext cx="7658100" cy="3805267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37445742-5BBD-EE38-E591-8877E903C6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142" t="64715" r="41142" b="33105"/>
          <a:stretch/>
        </p:blipFill>
        <p:spPr>
          <a:xfrm>
            <a:off x="5762016" y="4356100"/>
            <a:ext cx="2160000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077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451_TF11469707.potx" id="{BB230FCF-0A66-4E27-A52C-78C02C378FB9}" vid="{E70C4E46-D922-4825-8530-4F70B6E36F5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0B414F3-C833-4395-8C69-0E806C51817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5FDEB4C-941C-4EBE-9462-062D8A0ADE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B8EF33-82AA-4779-AFAA-C56669D00D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Szelet arculat</Template>
  <TotalTime>65</TotalTime>
  <Words>52</Words>
  <Application>Microsoft Office PowerPoint</Application>
  <PresentationFormat>Szélesvásznú</PresentationFormat>
  <Paragraphs>30</Paragraphs>
  <Slides>13</Slides>
  <Notes>13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Wingdings 3</vt:lpstr>
      <vt:lpstr>Szelet</vt:lpstr>
      <vt:lpstr>NavIPARI</vt:lpstr>
      <vt:lpstr>Kezdőlap</vt:lpstr>
      <vt:lpstr>Alaprajz kezelése</vt:lpstr>
      <vt:lpstr>Útvonaltervező Menü</vt:lpstr>
      <vt:lpstr>Kereső Funkció, Egyéb nevek</vt:lpstr>
      <vt:lpstr>Kiinduló pont, Lépcsők</vt:lpstr>
      <vt:lpstr>Célállomás</vt:lpstr>
      <vt:lpstr>adminisztrációs felület elérése</vt:lpstr>
      <vt:lpstr>Bejelentkezés</vt:lpstr>
      <vt:lpstr>Szerkesztőmenü</vt:lpstr>
      <vt:lpstr>Csomópontok kezelése</vt:lpstr>
      <vt:lpstr>Termek kezelése</vt:lpstr>
      <vt:lpstr>Tövábbfejlesztési lehetőségek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Cím Lorem Ipsum</dc:title>
  <dc:creator>Mátics Dániel</dc:creator>
  <cp:lastModifiedBy>Mátics Dániel</cp:lastModifiedBy>
  <cp:revision>30</cp:revision>
  <dcterms:created xsi:type="dcterms:W3CDTF">2022-05-11T21:33:44Z</dcterms:created>
  <dcterms:modified xsi:type="dcterms:W3CDTF">2022-05-11T22:42:27Z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